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0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914250" y="2686350"/>
            <a:ext cx="103635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Keycloak: Интеграция с брокерами и федерацией идентификации
</a:t>
            </a: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Комплексное управление доступом для современных организаций
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86" y="2511713"/>
            <a:ext cx="462361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063" y="2511713"/>
            <a:ext cx="469941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34" y="4753825"/>
            <a:ext cx="424462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933" y="4795495"/>
            <a:ext cx="502200" cy="40176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 err="1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Идентификация</a:t>
            </a: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с Google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Интуитивная настройка Google IdP через OpenID Connect позволяет пользователям подключаться с безопасностью класса мирового уровня.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GitHub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 предоставляет безопасные OAuth2-методы для разработчиков, упрощая работу с открытым исходным кодом и корпоративными проектами.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Связь с Azure AD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Azure AD предлагает обширные возможности интеграции для корпоративных пользователей, обеспечивая надежный доступ в едином пространстве.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Cloud Connectivity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Подключение облачных решений позволяет расширять возможности приложений и улучшать взаимодействие пользователей с данными.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Почетная интеграция IdP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 аутентификации: от редиректа пользователя до завершения сессии, координированные взаимодействия между клиентом, брокером и IdP.Диаграмма демонстрирует, как Keycloak эффективно управляет процессом аутентификации, обеспечивая безопасное соединение и данные для пользователей.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документация, октябрь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Поток аутентификации через брокер 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Управление ролями и атрибутами в broker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Keycloak есть возможность настройка ролей, которая позволяет контролировать доступ пользователей, полученных от внешних Identity Providers. Это улучшает безопасность и упрощает управление доступом.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Трансформация атрибутов позволяет автоматически изменять атрибуты пользователей при импорте из внешних систем, поддерживая их совместимость с внутренними системами Keycloak и улучшая интеграцию.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интерфейсе Keycloak обеспечивается гибкое назначение и маппинг, что упрощает настройку и управление ролями. Интерфейс интуитивен и позволяет детализированную настройку прав доступа.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2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0" y="3878619"/>
            <a:ext cx="10894500" cy="2393811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539250" y="523325"/>
            <a:ext cx="11113500" cy="206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Проблемы и решения при настройке брокеров
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120402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Одной из частых проблем является невалидный токен, который может быть вызван неправильной настройкой коммуникации между брокером и IdP. Решение включает проверку конфигураций и корректировку параметров безопасности.
</a:t>
            </a: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678347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Другая проблема — несоответствие атрибутов, что случается при несовпадении схем данных у разных провайдеров. Решение заключается в настройке маппинга атрибутов в Keycloak для устранения несоответствий.
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2300" dirty="0"/>
          </a:p>
        </p:txBody>
      </p:sp>
      <p:sp>
        <p:nvSpPr>
          <p:cNvPr id="4" name="Text 1"/>
          <p:cNvSpPr txBox="1"/>
          <p:nvPr/>
        </p:nvSpPr>
        <p:spPr>
          <a:xfrm>
            <a:off x="504500" y="2031800"/>
            <a:ext cx="37257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Федерация учетных записей позволяет объединять несколько источников аутентификации, создавая единое пространство пользователей. Это упрощает управление учетными данными и повышает безопасность.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8026400" y="26280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Принцип работы основан на использовании общих стандартов и протоколов, таких как SAML и OpenID Connect, которые позволяют обмен данными между различными системами аутентификации.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516200" y="4417275"/>
            <a:ext cx="3725700" cy="115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Федерация используется при необходимости интеграции с внешними системами и сервисами, позволяя пользователям использовать одну учетную запись для доступа к различным ресурсам.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8026400" y="49737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Этот подход снижает дублирование учетных записей и улучшает контроль за доступом, минимизируя риски и упрощая процессы в крупных организациях и мультиорганизационных системах.</a:t>
            </a:r>
            <a:endParaRPr 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Определение и принципы работы федерации учетных записей</a:t>
            </a:r>
            <a:endParaRPr 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поддерживает несколько механизмов федерации для интеграции аутентификации пользователей через множество поставщиков идентификации.LDAP предлагает наибольшую безопасность, тогда как Kerberos подходит для локальных корпоративных сетей с наибольшей скоростью.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Documentation, October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Механизмы федерации 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Инструкция по подключению к AD/LDAP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Начните с создания подключения к AD/LDAP через панель управления Keycloak. Выберите подходящий вариант и настройте детали соединения, указав сертификаты и параметры подключения.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После установки подключения, настройте синхронизацию пользователей. Обеспечьте обновление данных пользователей и корректное маппинг атрибутов для согласования с внутренними процессами.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</a:t>
            </a:r>
            <a:endParaRPr lang="en-US" sz="2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9477" y="150218"/>
            <a:ext cx="6537890" cy="6557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17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5682475" y="715915"/>
            <a:ext cx="6140100" cy="173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Kerberos с Keycloak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5682475" y="1813195"/>
            <a:ext cx="6140100" cy="344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Подключение корпоративных учетных записей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Kerberos позволяет seamless интеграцию Keycloak с корпоративными учетными системами, предоставляя современное решение для безопасного управления доступом и упрощения процессов для конечных пользователей.
</a:t>
            </a:r>
            <a:r>
              <a:rPr lang="en-US" sz="27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Преимущества использования Kerberos с Keycloak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Kerberos обеспечивает повышенную безопасность благодаря использованию симметричного ключевого шифрования. Это сокращает риск несанкционированного доступа и делает аутентификацию более надежной.</a:t>
            </a:r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5500" y="378525"/>
            <a:ext cx="10876200" cy="628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Синхронизация пользователей: разница и настройка</a:t>
            </a:r>
            <a:endParaRPr lang="en-US" sz="3200" dirty="0"/>
          </a:p>
        </p:txBody>
      </p:sp>
      <p:sp>
        <p:nvSpPr>
          <p:cNvPr id="4" name="Text 1"/>
          <p:cNvSpPr txBox="1"/>
          <p:nvPr/>
        </p:nvSpPr>
        <p:spPr>
          <a:xfrm>
            <a:off x="3432625" y="3938200"/>
            <a:ext cx="7398600" cy="1216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синхронизации включает в себя выбор данных, которые будут обновляться, и определение частоты синхронизации для оптимального использования ресурсов и минимизации рисков.</a:t>
            </a:r>
            <a:endParaRPr lang="en-US" sz="1500" dirty="0"/>
          </a:p>
        </p:txBody>
      </p:sp>
      <p:sp>
        <p:nvSpPr>
          <p:cNvPr id="5" name="Text 2"/>
          <p:cNvSpPr txBox="1"/>
          <p:nvPr/>
        </p:nvSpPr>
        <p:spPr>
          <a:xfrm>
            <a:off x="3826150" y="1443250"/>
            <a:ext cx="7451400" cy="125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Синхронизация пользователей в Keycloak позволяет обновлять данные учетных записей при изменениях в источнике данных, обеспечивая актуальность и соответствие политике безопасности.</a:t>
            </a:r>
            <a:endParaRPr lang="en-US" sz="1500" dirty="0"/>
          </a:p>
        </p:txBody>
      </p:sp>
      <p:sp>
        <p:nvSpPr>
          <p:cNvPr id="6" name="Text 3"/>
          <p:cNvSpPr txBox="1"/>
          <p:nvPr/>
        </p:nvSpPr>
        <p:spPr>
          <a:xfrm>
            <a:off x="3642850" y="2699125"/>
            <a:ext cx="7634700" cy="123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Она отличается от проксирования аутентификации тем, что данные пользователей хранятся в Keycloak, обеспечивая быструю обработку запросов и минимальные задержки.</a:t>
            </a:r>
            <a:endParaRPr lang="en-US" sz="1500" dirty="0"/>
          </a:p>
        </p:txBody>
      </p:sp>
      <p:sp>
        <p:nvSpPr>
          <p:cNvPr id="7" name="Text 4"/>
          <p:cNvSpPr txBox="1"/>
          <p:nvPr/>
        </p:nvSpPr>
        <p:spPr>
          <a:xfrm>
            <a:off x="3263961" y="5154700"/>
            <a:ext cx="7149600" cy="127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Проксирование аутентификации полезно при необходимости сохранения данных в исходном источнике, поддерживая безопасность и целостность без хранения в Keycloak.</a:t>
            </a:r>
            <a:endParaRPr lang="en-US" sz="15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18</a:t>
            </a:r>
            <a:endParaRPr lang="en-US" sz="2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739776" y="5020200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атрибутов влияет на безопасность и пользовательский опыт за счет правильного управления данными и адаптации процессов под специфические требования организации.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791025" y="2916088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Конфигурация управления атрибутами начинается с определения, какие данные должны передаваться от IdP к Keycloak. Это помогает оптимизировать процесс обмена информацией.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6788823" y="2912938"/>
            <a:ext cx="45909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Маппинг атрибутов позволяет преобразовывать и сопоставлять данные из внешних провайдеров, поддерживая совместимость с внутренними системами и обеспечивая корректное функционирование приложений.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2740871" y="2422863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7" name="Text 4"/>
          <p:cNvSpPr txBox="1"/>
          <p:nvPr/>
        </p:nvSpPr>
        <p:spPr>
          <a:xfrm>
            <a:off x="5689634" y="4497000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2800" dirty="0"/>
          </a:p>
        </p:txBody>
      </p:sp>
      <p:sp>
        <p:nvSpPr>
          <p:cNvPr id="8" name="Text 5"/>
          <p:cNvSpPr txBox="1"/>
          <p:nvPr/>
        </p:nvSpPr>
        <p:spPr>
          <a:xfrm>
            <a:off x="8738671" y="2422863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  <p:sp>
        <p:nvSpPr>
          <p:cNvPr id="9" name="Text 6"/>
          <p:cNvSpPr txBox="1"/>
          <p:nvPr/>
        </p:nvSpPr>
        <p:spPr>
          <a:xfrm>
            <a:off x="535200" y="6429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Управление атрибутами при федерации: конфигурация</a:t>
            </a:r>
            <a:endParaRPr lang="en-US" sz="3200" dirty="0"/>
          </a:p>
        </p:txBody>
      </p:sp>
      <p:sp>
        <p:nvSpPr>
          <p:cNvPr id="10" name="Text 7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859" y="2258"/>
            <a:ext cx="6976200" cy="68603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277465" y="4433850"/>
            <a:ext cx="5835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— это мощная платформа для управления доступом, обеспечивающая простую аутентификацию и авторизацию. Применяется в корпоративных системах, SaaS и мобильных приложениях.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277465" y="1261000"/>
            <a:ext cx="58356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Погружение в Keycloak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
</a:t>
            </a: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Keycloak в роли брокера для OpenID Connect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Internal documentation of enterprise-level Keycloak deployments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Keycloak в качестве брокера для OpenID Connect включает в себя около 12 шагов, чтобы обеспечить полную интеграцию и безопасность соединения.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67" y="2553383"/>
            <a:ext cx="502200" cy="4017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83" y="2511713"/>
            <a:ext cx="485100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66" y="4795495"/>
            <a:ext cx="502200" cy="401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483" y="4753825"/>
            <a:ext cx="485100" cy="485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провайдера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Первым шагом в интеграции Keycloak для SAML является создание нового SAML identity provider в консоли настроек Keycloak, что позволяет соединять Keycloak с внешними SAML IdP.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обмена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обмена данными включает создание связей между сервисами, обмен метаданными SAML и настройку URL обращения, что обеспечивает корректное взаимодействие с IdP.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Конфигурация атрибутов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Конфигурация атрибутов включает отображение данных пользователя между Keycloak и SAML IdP. Это необходимо для корректной передачи информации.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Обеспечение безопасности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Обеспечение безопасности данных основано на использовании цифровых сертификатов и подписи сообщений SAML, чтобы предотвратить несанкционированный доступ.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21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Процесс интеграции Keycloak для SAML</a:t>
            </a:r>
            <a:endParaRPr 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Практический кейс интеграции с Google/Azure AD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интеграции с Azure AD требуется создать новое приложение в Azure Portal. После настройки конфиденциальности, важно синхронизировать идентификаторы и роли в Keycloak для пользователей.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Google обеспечивается через OpenID Connect. После регистрации приложения в консоли Google, важно настроить клиент ID и секрет в Keycloak для успешной аутентификации.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598663" y="2478475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Процесс автоматического создания пользователей начинается с настройки маппинга атрибутов. Это позволяет автоматически извлекать и преобразовывать данные пользователя из внешнего IdP в Keycloak.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6556388" y="5189450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Завершается процесс настройкой ролей и разрешений для вновь созданных пользователей. Этот шаг критически важен для корректного доступа и управления внутренними ресурсами.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431237" y="3812675"/>
            <a:ext cx="5162100" cy="167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Следующим шагом является включение автоматического создания учётной записи в Keycloak. Это гарантирует, что новые пользователи из IdP получают учётные записи без дополнительного вмешательства.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322525" y="4164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создания пользователей через брокер</a:t>
            </a:r>
            <a:endParaRPr lang="en-US" sz="32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</a:t>
            </a:r>
            <a:endParaRPr lang="en-US" sz="2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322401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 Этап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 первом этапе создаются базовые политики доступа, которые определяют общие правила аутентификации для всех пользователей по умолчанию.</a:t>
            </a:r>
            <a:endParaRPr lang="en-US" sz="1900" dirty="0"/>
          </a:p>
        </p:txBody>
      </p:sp>
      <p:sp>
        <p:nvSpPr>
          <p:cNvPr id="4" name="Text 1"/>
          <p:cNvSpPr txBox="1"/>
          <p:nvPr/>
        </p:nvSpPr>
        <p:spPr>
          <a:xfrm>
            <a:off x="4191598" y="4872249"/>
            <a:ext cx="527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 Этап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 втором этапе осуществляется настройка исключений. Определяются пользовательские группы и индивидуальные политики доступа для различных категорий пользователей.</a:t>
            </a:r>
            <a:endParaRPr lang="en-US" sz="1900" dirty="0"/>
          </a:p>
        </p:txBody>
      </p:sp>
      <p:sp>
        <p:nvSpPr>
          <p:cNvPr id="5" name="Text 2"/>
          <p:cNvSpPr txBox="1"/>
          <p:nvPr/>
        </p:nvSpPr>
        <p:spPr>
          <a:xfrm>
            <a:off x="7040476" y="2606225"/>
            <a:ext cx="4730400" cy="23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 Этап
</a:t>
            </a:r>
            <a:r>
              <a:rPr lang="en-US" sz="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Финальный этап включает настройку мониторинга и регулярной аудита политик доступа, кои направлены на поддержание их актуальности и эффективности.</a:t>
            </a:r>
            <a:endParaRPr lang="en-US" sz="1900" dirty="0"/>
          </a:p>
        </p:txBody>
      </p:sp>
      <p:sp>
        <p:nvSpPr>
          <p:cNvPr id="6" name="Text 3"/>
          <p:cNvSpPr txBox="1"/>
          <p:nvPr/>
        </p:nvSpPr>
        <p:spPr>
          <a:xfrm>
            <a:off x="1386799" y="526300"/>
            <a:ext cx="94185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9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Политики доступа: разрешение/запрет аутентификации</a:t>
            </a:r>
            <a:endParaRPr lang="en-US" sz="29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24</a:t>
            </a:r>
            <a:endParaRPr lang="en-US" sz="23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0" y="3878619"/>
            <a:ext cx="10894500" cy="2393811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539250" y="523325"/>
            <a:ext cx="11113500" cy="206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Отладка интеграции: логирование и диагностика
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120402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Логирование в Keycloak включает автоматическое сохранение всех попыток аутентификации и результатов. Это позволяет быстро выявлять и исправлять ошибки в процессе интеграции с IdP.
</a:t>
            </a: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6783470" y="1702275"/>
            <a:ext cx="4659900" cy="14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Диагностика осуществляется через инструменты анализа Keycloak, которые предоставляют детальные отчёты о состоянии соединений и аутентификаций, обеспечивая глубокую аналитическую поддержку.
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8800" y="1607375"/>
            <a:ext cx="5122800" cy="31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78%
</a:t>
            </a:r>
            <a:r>
              <a:rPr lang="en-US" sz="1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Риски и угрозы при использовании брокеров и федерации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Источник: Cyber Security Statistics, 2023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</a:t>
            </a:r>
            <a:endParaRPr lang="en-US" sz="2300" dirty="0"/>
          </a:p>
        </p:txBody>
      </p:sp>
      <p:sp>
        <p:nvSpPr>
          <p:cNvPr id="5" name="Text 2"/>
          <p:cNvSpPr txBox="1"/>
          <p:nvPr/>
        </p:nvSpPr>
        <p:spPr>
          <a:xfrm>
            <a:off x="6420400" y="2951825"/>
            <a:ext cx="51228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78% случаев основная угроза использования брокеров идентификации и федерации — утечка данных. Эти угрозы требуют строгих мер защиты.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5" y="2511713"/>
            <a:ext cx="424462" cy="485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83" y="2511713"/>
            <a:ext cx="485100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16" y="4753825"/>
            <a:ext cx="485100" cy="485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933" y="4795495"/>
            <a:ext cx="502200" cy="40176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паролей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Обеспечьте строгую политику паролей, включая требование к длине и сложности, чтобы уменьшить вероятность компрометации учетных записей.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MFA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Активируйте многофакторную аутентификацию (MFA) во всех системах для повышения уровня безопасности при доступе к приложениям.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Управление сессиями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Ограничьте продолжительность сессий пользователей, чтобы минимизировать риски при неактивности или утрате контроля над устройством.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Контроль доступа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Регулярно пересматривайте политики доступа и атрибуты безопасности, чтобы гарантировать актуальность и безопасность приложений.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27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Лучшие практики безопасности в Keycloak</a:t>
            </a:r>
            <a:endParaRPr lang="en-US" sz="3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28</a:t>
            </a:r>
            <a:endParaRPr lang="en-US" sz="2300" dirty="0"/>
          </a:p>
        </p:txBody>
      </p:sp>
      <p:sp>
        <p:nvSpPr>
          <p:cNvPr id="4" name="Text 1"/>
          <p:cNvSpPr txBox="1"/>
          <p:nvPr/>
        </p:nvSpPr>
        <p:spPr>
          <a:xfrm>
            <a:off x="504500" y="2031800"/>
            <a:ext cx="37257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кластеризации Keycloak обеспечивает распределенную обработку запросов и поддерживает устойчивость при высоких нагрузках на систему.</a:t>
            </a:r>
            <a:endParaRPr 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8026400" y="26280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репликации данных позволяет поддерживать актуальность и целостность аккаунтов пользователей в случае сбоя одной из нод.</a:t>
            </a:r>
            <a:endParaRPr 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516200" y="4417275"/>
            <a:ext cx="3725700" cy="115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Автоматизированный бэкап данных должен быть настроен для минимизации возможных потерь данных и скорейшего восстановления после сбоев.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8026400" y="4973775"/>
            <a:ext cx="3606900" cy="12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Введение механизмов планирования ресурсов обеспечивает оптимальное распределение нагрузки на серверные мощности и поддержку стабильной работы.</a:t>
            </a:r>
            <a:endParaRPr 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Масштабируемость и отказоустойчивость Keycloak</a:t>
            </a:r>
            <a:endParaRPr 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Краткий итог: ключевые выводы презентации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Основное внимание уделялось интеграции Keycloak с внешними провайдерами аутентификации, которая позволяет обеспечить централизованное управление идентификацией и аутентификацией.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Брокеры идентификации и федерация предоставляют расширенные возможности, помогая упростить управление пользователями и повысить уровень безопасности в организациях.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Обсуждались лучшие практики и меры безопасности для реализации Keycloak, включая MFA и настройку безопасных политик паролей и сессий.
</a:t>
            </a:r>
            <a:r>
              <a:rPr lang="en-US" sz="1600" dirty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29</a:t>
            </a: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67" y="2553383"/>
            <a:ext cx="502200" cy="4017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83" y="2511713"/>
            <a:ext cx="485100" cy="485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66" y="4795495"/>
            <a:ext cx="502200" cy="401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933" y="4795495"/>
            <a:ext cx="502200" cy="40176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Удобство для пользователей</a:t>
            </a:r>
            <a:endParaRPr lang="en-US" sz="1800" dirty="0"/>
          </a:p>
        </p:txBody>
      </p:sp>
      <p:sp>
        <p:nvSpPr>
          <p:cNvPr id="8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с внешними IdP упрощает процесс аутентификации, обеспечивая единую точку входа для пользователей через знакомые интерфейсы.</a:t>
            </a:r>
            <a:endParaRPr lang="en-US" sz="1400" dirty="0"/>
          </a:p>
        </p:txBody>
      </p:sp>
      <p:sp>
        <p:nvSpPr>
          <p:cNvPr id="9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Повышение безопасности</a:t>
            </a:r>
            <a:endParaRPr lang="en-US" sz="1800" dirty="0"/>
          </a:p>
        </p:txBody>
      </p:sp>
      <p:sp>
        <p:nvSpPr>
          <p:cNvPr id="10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внешних IdP позволяет централизовать безопасность, минимизируя риски взлома и утечки данных.</a:t>
            </a:r>
            <a:endParaRPr lang="en-US" sz="1400" dirty="0"/>
          </a:p>
        </p:txBody>
      </p:sp>
      <p:sp>
        <p:nvSpPr>
          <p:cNvPr id="11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Снижение нагрузки на IT</a:t>
            </a:r>
            <a:endParaRPr lang="en-US" sz="1800" dirty="0"/>
          </a:p>
        </p:txBody>
      </p:sp>
      <p:sp>
        <p:nvSpPr>
          <p:cNvPr id="12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Внедрение брокеров снижает нагрузку на IT-ресурсы, автоматизируя процесс управления учетными записями.</a:t>
            </a:r>
            <a:endParaRPr lang="en-US" sz="1400" dirty="0"/>
          </a:p>
        </p:txBody>
      </p:sp>
      <p:sp>
        <p:nvSpPr>
          <p:cNvPr id="13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мульти-организаций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федерации дает возможность использовать единые учетные данные в разных системах, что полезно для крупных организаций.</a:t>
            </a:r>
            <a:endParaRPr lang="en-US" sz="1400" dirty="0"/>
          </a:p>
        </p:txBody>
      </p:sp>
      <p:sp>
        <p:nvSpPr>
          <p:cNvPr id="15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Преимущества интеграции с IdP</a:t>
            </a:r>
            <a:endParaRPr 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754825" y="2567100"/>
            <a:ext cx="9940500" cy="172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Вопросы и обсуждение; секция для обратной связи
</a:t>
            </a: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Мы переходим к секции вопросов и обсуждений. Просим вас поделиться своим опытом работы с Keycloak и задать вопросы по настройке.</a:t>
            </a:r>
            <a:endParaRPr lang="en-US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9477" y="150218"/>
            <a:ext cx="6537890" cy="6557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5682475" y="715915"/>
            <a:ext cx="6140100" cy="173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Аутентификация и авторизация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5682475" y="1813195"/>
            <a:ext cx="6140100" cy="344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Определение аутентификации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Аутентификация — это процесс подтверждения личности пользователя. Он играет ключевую роль в обеспечении безопасности систем, будучи первым этапом к доступу.
</a:t>
            </a:r>
            <a:r>
              <a:rPr lang="en-US" sz="27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Определение авторизации
</a:t>
            </a:r>
            <a:r>
              <a:rPr lang="en-US" sz="13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Авторизация определяет, какие действия пользователь может выполнить. Её суть — контроль доступа на основе прав и ролей пользователя.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175" y="2123519"/>
            <a:ext cx="6488400" cy="399286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 графике представлено сравнение SAML, OpenID Connect и OAuth2 по безопасности и удобству использования.SAML обладает наивысшим уровнем безопасности, OpenID Connect сбалансирован, а OAuth2 удобен для API.</a:t>
            </a:r>
            <a:endParaRPr lang="en-US" sz="1600" dirty="0"/>
          </a:p>
        </p:txBody>
      </p:sp>
      <p:sp>
        <p:nvSpPr>
          <p:cNvPr id="6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Keycloak презентация 2023</a:t>
            </a:r>
            <a:endParaRPr lang="en-US" sz="12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протоколов аутентификации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Что такое Identity Brokering?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Identity Brokering представляет собой механизм, способный действовать как посредник между пользователем и поставщиком идентификаций (IdP). Keycloak обеспечивает связь и управление идентификацией.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Брокер управляет аутентификацией и авторизацией, находясь между пользователем и IdP. Применяется в системах с несколькими организациями или при интеграции с соцсетями.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2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25" y="469282"/>
            <a:ext cx="5920800" cy="5909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202425" y="1372975"/>
            <a:ext cx="5707500" cy="73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Понимание Identity Federation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1250860" y="4740398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Процесс федерации включает использование стандартных протоколов, таких как LDAP и Kerberos, для согласованного обмена данными между организациями, упрощая аутентификацию пользователей.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250860" y="3265467"/>
            <a:ext cx="5659200" cy="49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Федерация идентификаций позволяет пользователям использовать одни и те же учетные данные в разных организациях. Это упрощает управление доступом для корпоративных клиентов.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775" y="179550"/>
            <a:ext cx="6747900" cy="649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брокера в Keycloak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Брокер Keycloak управляет передачей токенов от IdP к системам, обеспечивая безопасный обмен данными и аутентификацию. Он включает ключевые компоненты, такие как пользователь и IdP.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Работа брокера заключается в создании учетных записей и реброкераж токенов. Это ядро системы, включающее такие элементы, как ветви и кросс-ссылки с IdP.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2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0" y="4111360"/>
            <a:ext cx="10715700" cy="1998729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1559200" y="6358500"/>
            <a:ext cx="632100" cy="45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322525" y="416400"/>
            <a:ext cx="11121600" cy="6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Настройка Identity Brokering</a:t>
            </a:r>
            <a:endParaRPr lang="en-US" sz="3200" dirty="0"/>
          </a:p>
        </p:txBody>
      </p:sp>
      <p:sp>
        <p:nvSpPr>
          <p:cNvPr id="6" name="Text 2"/>
          <p:cNvSpPr txBox="1"/>
          <p:nvPr/>
        </p:nvSpPr>
        <p:spPr>
          <a:xfrm>
            <a:off x="643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брокера</a:t>
            </a:r>
            <a:endParaRPr lang="en-US" sz="2000" dirty="0"/>
          </a:p>
        </p:txBody>
      </p:sp>
      <p:sp>
        <p:nvSpPr>
          <p:cNvPr id="7" name="Text 3"/>
          <p:cNvSpPr txBox="1"/>
          <p:nvPr/>
        </p:nvSpPr>
        <p:spPr>
          <a:xfrm>
            <a:off x="643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Чтобы создать брокера, необходимо настроить интеграцию OpenID или SAML. Это простой процесс, который обеспечивает безопасность данных пользователя на внешнем IdP.</a:t>
            </a:r>
            <a:endParaRPr lang="en-US" sz="1600" dirty="0"/>
          </a:p>
        </p:txBody>
      </p:sp>
      <p:sp>
        <p:nvSpPr>
          <p:cNvPr id="8" name="Text 4"/>
          <p:cNvSpPr txBox="1"/>
          <p:nvPr/>
        </p:nvSpPr>
        <p:spPr>
          <a:xfrm>
            <a:off x="6421875" y="1461050"/>
            <a:ext cx="5260200" cy="49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Маппинг атрибутов</a:t>
            </a:r>
            <a:endParaRPr lang="en-US" sz="2000" dirty="0"/>
          </a:p>
        </p:txBody>
      </p:sp>
      <p:sp>
        <p:nvSpPr>
          <p:cNvPr id="9" name="Text 5"/>
          <p:cNvSpPr txBox="1"/>
          <p:nvPr/>
        </p:nvSpPr>
        <p:spPr>
          <a:xfrm>
            <a:off x="6421875" y="2163050"/>
            <a:ext cx="5260200" cy="43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Маппинг атрибутов в Keycloak позволяет сопоставлять данные из внешних IdP с внутренними системами, поддерживая согласованность и целостность данных.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1921</Words>
  <Application>Microsoft Office PowerPoint</Application>
  <PresentationFormat>Широкоэкранный</PresentationFormat>
  <Paragraphs>183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2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Антон Олисов</cp:lastModifiedBy>
  <cp:revision>2</cp:revision>
  <dcterms:created xsi:type="dcterms:W3CDTF">2025-02-25T21:38:05Z</dcterms:created>
  <dcterms:modified xsi:type="dcterms:W3CDTF">2025-02-25T21:41:15Z</dcterms:modified>
</cp:coreProperties>
</file>